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60250" cy="6840538"/>
  <p:notesSz cx="6858000" cy="9144000"/>
  <p:defaultTextStyle>
    <a:defPPr>
      <a:defRPr lang="cs-CZ"/>
    </a:defPPr>
    <a:lvl1pPr marL="0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1pPr>
    <a:lvl2pPr marL="452537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2pPr>
    <a:lvl3pPr marL="905073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3pPr>
    <a:lvl4pPr marL="1357610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4pPr>
    <a:lvl5pPr marL="1810146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5pPr>
    <a:lvl6pPr marL="2262683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6pPr>
    <a:lvl7pPr marL="2715219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7pPr>
    <a:lvl8pPr marL="3167756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8pPr>
    <a:lvl9pPr marL="3620292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>
          <p15:clr>
            <a:srgbClr val="A4A3A4"/>
          </p15:clr>
        </p15:guide>
        <p15:guide id="2" pos="38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96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840" y="102"/>
      </p:cViewPr>
      <p:guideLst>
        <p:guide orient="horz" pos="2154"/>
        <p:guide pos="38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C1901-92BB-4FDD-BA03-8B5D36861ACA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EE4EC-FC1D-4A5C-A5BA-DA124659C1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03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9305" y="6450675"/>
            <a:ext cx="9242264" cy="216000"/>
          </a:xfrm>
        </p:spPr>
        <p:txBody>
          <a:bodyPr/>
          <a:lstStyle/>
          <a:p>
            <a:pPr algn="ctr"/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4" name="Obrázek 3" descr="Obsah obrázku text, Písmo, log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4EF259D3-F505-2255-4CC2-ADEE610EB9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227" y="2557122"/>
            <a:ext cx="3498570" cy="1720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57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870" y="1980001"/>
            <a:ext cx="10215134" cy="1612866"/>
          </a:xfrm>
        </p:spPr>
        <p:txBody>
          <a:bodyPr anchor="t">
            <a:normAutofit/>
          </a:bodyPr>
          <a:lstStyle>
            <a:lvl1pPr algn="l">
              <a:defRPr sz="3513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2870" y="3592866"/>
            <a:ext cx="10215134" cy="1552712"/>
          </a:xfrm>
        </p:spPr>
        <p:txBody>
          <a:bodyPr/>
          <a:lstStyle>
            <a:lvl1pPr marL="0" indent="0" algn="l">
              <a:buNone/>
              <a:defRPr sz="3192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608008" indent="0" algn="ctr">
              <a:buNone/>
              <a:defRPr sz="2659"/>
            </a:lvl2pPr>
            <a:lvl3pPr marL="1216015" indent="0" algn="ctr">
              <a:buNone/>
              <a:defRPr sz="2394"/>
            </a:lvl3pPr>
            <a:lvl4pPr marL="1824024" indent="0" algn="ctr">
              <a:buNone/>
              <a:defRPr sz="2128"/>
            </a:lvl4pPr>
            <a:lvl5pPr marL="2432032" indent="0" algn="ctr">
              <a:buNone/>
              <a:defRPr sz="2128"/>
            </a:lvl5pPr>
            <a:lvl6pPr marL="3040039" indent="0" algn="ctr">
              <a:buNone/>
              <a:defRPr sz="2128"/>
            </a:lvl6pPr>
            <a:lvl7pPr marL="3648047" indent="0" algn="ctr">
              <a:buNone/>
              <a:defRPr sz="2128"/>
            </a:lvl7pPr>
            <a:lvl8pPr marL="4256056" indent="0" algn="ctr">
              <a:buNone/>
              <a:defRPr sz="2128"/>
            </a:lvl8pPr>
            <a:lvl9pPr marL="4864063" indent="0" algn="ctr">
              <a:buNone/>
              <a:defRPr sz="2128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172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870" y="4380949"/>
            <a:ext cx="10215134" cy="982528"/>
          </a:xfrm>
        </p:spPr>
        <p:txBody>
          <a:bodyPr anchor="t">
            <a:normAutofit/>
          </a:bodyPr>
          <a:lstStyle>
            <a:lvl1pPr algn="ctr">
              <a:defRPr sz="3513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9305" y="6450675"/>
            <a:ext cx="9242264" cy="216000"/>
          </a:xfrm>
        </p:spPr>
        <p:txBody>
          <a:bodyPr/>
          <a:lstStyle/>
          <a:p>
            <a:pPr algn="ctr"/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Písmo, symbol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F3BD592-AB61-F954-9B78-8A8CC39C9D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927" y="970321"/>
            <a:ext cx="2145733" cy="238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4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34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2870" y="2462400"/>
            <a:ext cx="4895025" cy="3898800"/>
          </a:xfrm>
        </p:spPr>
        <p:txBody>
          <a:bodyPr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979" y="2462400"/>
            <a:ext cx="4895025" cy="3898800"/>
          </a:xfrm>
        </p:spPr>
        <p:txBody>
          <a:bodyPr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38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2870" y="2368800"/>
            <a:ext cx="4893536" cy="693376"/>
          </a:xfrm>
        </p:spPr>
        <p:txBody>
          <a:bodyPr anchor="b"/>
          <a:lstStyle>
            <a:lvl1pPr marL="0" indent="0">
              <a:buNone/>
              <a:defRPr sz="3192" b="1"/>
            </a:lvl1pPr>
            <a:lvl2pPr marL="608008" indent="0">
              <a:buNone/>
              <a:defRPr sz="2659" b="1"/>
            </a:lvl2pPr>
            <a:lvl3pPr marL="1216015" indent="0">
              <a:buNone/>
              <a:defRPr sz="2394" b="1"/>
            </a:lvl3pPr>
            <a:lvl4pPr marL="1824024" indent="0">
              <a:buNone/>
              <a:defRPr sz="2128" b="1"/>
            </a:lvl4pPr>
            <a:lvl5pPr marL="2432032" indent="0">
              <a:buNone/>
              <a:defRPr sz="2128" b="1"/>
            </a:lvl5pPr>
            <a:lvl6pPr marL="3040039" indent="0">
              <a:buNone/>
              <a:defRPr sz="2128" b="1"/>
            </a:lvl6pPr>
            <a:lvl7pPr marL="3648047" indent="0">
              <a:buNone/>
              <a:defRPr sz="2128" b="1"/>
            </a:lvl7pPr>
            <a:lvl8pPr marL="4256056" indent="0">
              <a:buNone/>
              <a:defRPr sz="2128" b="1"/>
            </a:lvl8pPr>
            <a:lvl9pPr marL="4864063" indent="0">
              <a:buNone/>
              <a:defRPr sz="2128" b="1"/>
            </a:lvl9pPr>
          </a:lstStyle>
          <a:p>
            <a:pPr lvl="0"/>
            <a:r>
              <a:rPr lang="cs-CZ" dirty="0"/>
              <a:t>Po kliknutí můžete upravovat styly textu </a:t>
            </a:r>
            <a:br>
              <a:rPr lang="cs-CZ" dirty="0"/>
            </a:br>
            <a:r>
              <a:rPr lang="cs-CZ" dirty="0"/>
              <a:t>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2870" y="3151650"/>
            <a:ext cx="4893536" cy="3209550"/>
          </a:xfrm>
        </p:spPr>
        <p:txBody>
          <a:bodyPr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94468" y="2368800"/>
            <a:ext cx="4893536" cy="693376"/>
          </a:xfrm>
        </p:spPr>
        <p:txBody>
          <a:bodyPr anchor="b"/>
          <a:lstStyle>
            <a:lvl1pPr marL="0" indent="0">
              <a:buNone/>
              <a:defRPr sz="3192" b="1"/>
            </a:lvl1pPr>
            <a:lvl2pPr marL="608008" indent="0">
              <a:buNone/>
              <a:defRPr sz="2659" b="1"/>
            </a:lvl2pPr>
            <a:lvl3pPr marL="1216015" indent="0">
              <a:buNone/>
              <a:defRPr sz="2394" b="1"/>
            </a:lvl3pPr>
            <a:lvl4pPr marL="1824024" indent="0">
              <a:buNone/>
              <a:defRPr sz="2128" b="1"/>
            </a:lvl4pPr>
            <a:lvl5pPr marL="2432032" indent="0">
              <a:buNone/>
              <a:defRPr sz="2128" b="1"/>
            </a:lvl5pPr>
            <a:lvl6pPr marL="3040039" indent="0">
              <a:buNone/>
              <a:defRPr sz="2128" b="1"/>
            </a:lvl6pPr>
            <a:lvl7pPr marL="3648047" indent="0">
              <a:buNone/>
              <a:defRPr sz="2128" b="1"/>
            </a:lvl7pPr>
            <a:lvl8pPr marL="4256056" indent="0">
              <a:buNone/>
              <a:defRPr sz="2128" b="1"/>
            </a:lvl8pPr>
            <a:lvl9pPr marL="4864063" indent="0">
              <a:buNone/>
              <a:defRPr sz="2128" b="1"/>
            </a:lvl9pPr>
          </a:lstStyle>
          <a:p>
            <a:pPr lvl="0"/>
            <a:r>
              <a:rPr lang="cs-CZ" dirty="0"/>
              <a:t>Po kliknutí můžete upravovat styly textu </a:t>
            </a:r>
            <a:br>
              <a:rPr lang="cs-CZ" dirty="0"/>
            </a:br>
            <a:r>
              <a:rPr lang="cs-CZ" dirty="0"/>
              <a:t>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468" y="3151650"/>
            <a:ext cx="4893536" cy="3209550"/>
          </a:xfrm>
        </p:spPr>
        <p:txBody>
          <a:bodyPr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27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247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1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870" y="1620000"/>
            <a:ext cx="4059167" cy="748800"/>
          </a:xfrm>
        </p:spPr>
        <p:txBody>
          <a:bodyPr anchor="b">
            <a:normAutofit/>
          </a:bodyPr>
          <a:lstStyle>
            <a:lvl1pPr>
              <a:defRPr sz="3513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9690" y="1620000"/>
            <a:ext cx="6018314" cy="4733283"/>
          </a:xfrm>
        </p:spPr>
        <p:txBody>
          <a:bodyPr>
            <a:normAutofit/>
          </a:bodyPr>
          <a:lstStyle>
            <a:lvl1pPr>
              <a:defRPr sz="3243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 sz="2702"/>
            </a:lvl2pPr>
            <a:lvl3pPr>
              <a:defRPr sz="2432"/>
            </a:lvl3pPr>
            <a:lvl4pPr>
              <a:defRPr sz="2162"/>
            </a:lvl4pPr>
            <a:lvl5pPr>
              <a:defRPr sz="2162"/>
            </a:lvl5pPr>
            <a:lvl6pPr>
              <a:defRPr sz="2659"/>
            </a:lvl6pPr>
            <a:lvl7pPr>
              <a:defRPr sz="2659"/>
            </a:lvl7pPr>
            <a:lvl8pPr>
              <a:defRPr sz="2659"/>
            </a:lvl8pPr>
            <a:lvl9pPr>
              <a:defRPr sz="2659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2870" y="2458274"/>
            <a:ext cx="4059167" cy="3902926"/>
          </a:xfrm>
        </p:spPr>
        <p:txBody>
          <a:bodyPr/>
          <a:lstStyle>
            <a:lvl1pPr marL="0" indent="0">
              <a:buNone/>
              <a:defRPr sz="2128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608008" indent="0">
              <a:buNone/>
              <a:defRPr sz="1862"/>
            </a:lvl2pPr>
            <a:lvl3pPr marL="1216015" indent="0">
              <a:buNone/>
              <a:defRPr sz="1596"/>
            </a:lvl3pPr>
            <a:lvl4pPr marL="1824024" indent="0">
              <a:buNone/>
              <a:defRPr sz="1330"/>
            </a:lvl4pPr>
            <a:lvl5pPr marL="2432032" indent="0">
              <a:buNone/>
              <a:defRPr sz="1330"/>
            </a:lvl5pPr>
            <a:lvl6pPr marL="3040039" indent="0">
              <a:buNone/>
              <a:defRPr sz="1330"/>
            </a:lvl6pPr>
            <a:lvl7pPr marL="3648047" indent="0">
              <a:buNone/>
              <a:defRPr sz="1330"/>
            </a:lvl7pPr>
            <a:lvl8pPr marL="4256056" indent="0">
              <a:buNone/>
              <a:defRPr sz="1330"/>
            </a:lvl8pPr>
            <a:lvl9pPr marL="4864063" indent="0">
              <a:buNone/>
              <a:defRPr sz="133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6205-E093-439F-9685-8F7A4FC3F4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885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2870" y="1620000"/>
            <a:ext cx="10215134" cy="74808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870" y="2460570"/>
            <a:ext cx="10215134" cy="389866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2870" y="6450675"/>
            <a:ext cx="9619119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35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0473" y="6450675"/>
            <a:ext cx="427532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5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Obrázek 7" descr="Obsah obrázku text, Písmo, log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55E55375-14AE-19C4-F9F5-4141995F402D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87" y="287198"/>
            <a:ext cx="2417069" cy="118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3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85" r:id="rId3"/>
    <p:sldLayoutId id="2147483674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hf sldNum="0" hdr="0" dt="0"/>
  <p:txStyles>
    <p:titleStyle>
      <a:lvl1pPr algn="l" defTabSz="1216015" rtl="0" eaLnBrk="1" latinLnBrk="0" hangingPunct="1">
        <a:lnSpc>
          <a:spcPct val="100000"/>
        </a:lnSpc>
        <a:spcBef>
          <a:spcPct val="0"/>
        </a:spcBef>
        <a:buNone/>
        <a:defRPr sz="3513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365" indent="-360365" algn="l" defTabSz="1216015" rtl="0" eaLnBrk="1" latinLnBrk="0" hangingPunct="1">
        <a:lnSpc>
          <a:spcPct val="100000"/>
        </a:lnSpc>
        <a:spcBef>
          <a:spcPts val="1330"/>
        </a:spcBef>
        <a:buFont typeface="Arial" panose="020B0604020202020204" pitchFamily="34" charset="0"/>
        <a:buChar char="−"/>
        <a:defRPr sz="2702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29310" indent="-368945" algn="l" defTabSz="1216015" rtl="0" eaLnBrk="1" latinLnBrk="0" hangingPunct="1">
        <a:lnSpc>
          <a:spcPct val="100000"/>
        </a:lnSpc>
        <a:spcBef>
          <a:spcPts val="665"/>
        </a:spcBef>
        <a:buFont typeface="Arial" panose="020B0604020202020204" pitchFamily="34" charset="0"/>
        <a:buChar char="−"/>
        <a:defRPr sz="2432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89675" indent="-360365" algn="l" defTabSz="1216015" rtl="0" eaLnBrk="1" latinLnBrk="0" hangingPunct="1">
        <a:lnSpc>
          <a:spcPct val="100000"/>
        </a:lnSpc>
        <a:spcBef>
          <a:spcPts val="665"/>
        </a:spcBef>
        <a:buFont typeface="Arial" panose="020B0604020202020204" pitchFamily="34" charset="0"/>
        <a:buChar char="−"/>
        <a:defRPr sz="2162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47896" indent="-358221" algn="l" defTabSz="1216015" rtl="0" eaLnBrk="1" latinLnBrk="0" hangingPunct="1">
        <a:lnSpc>
          <a:spcPct val="100000"/>
        </a:lnSpc>
        <a:spcBef>
          <a:spcPts val="665"/>
        </a:spcBef>
        <a:buFont typeface="Arial" panose="020B0604020202020204" pitchFamily="34" charset="0"/>
        <a:buChar char="−"/>
        <a:defRPr sz="1892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18985" indent="-371091" algn="l" defTabSz="1216015" rtl="0" eaLnBrk="1" latinLnBrk="0" hangingPunct="1">
        <a:lnSpc>
          <a:spcPct val="100000"/>
        </a:lnSpc>
        <a:spcBef>
          <a:spcPts val="665"/>
        </a:spcBef>
        <a:buFont typeface="Arial" panose="020B0604020202020204" pitchFamily="34" charset="0"/>
        <a:buChar char="−"/>
        <a:defRPr sz="1892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44043" indent="-304004" algn="l" defTabSz="121601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6pPr>
      <a:lvl7pPr marL="3952052" indent="-304004" algn="l" defTabSz="121601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7pPr>
      <a:lvl8pPr marL="4560059" indent="-304004" algn="l" defTabSz="121601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8pPr>
      <a:lvl9pPr marL="5168067" indent="-304004" algn="l" defTabSz="121601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1pPr>
      <a:lvl2pPr marL="608008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216015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3pPr>
      <a:lvl4pPr marL="1824024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4pPr>
      <a:lvl5pPr marL="2432032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5pPr>
      <a:lvl6pPr marL="3040039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6pPr>
      <a:lvl7pPr marL="3648047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7pPr>
      <a:lvl8pPr marL="4256056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8pPr>
      <a:lvl9pPr marL="4864063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717B56C-B138-7498-B98C-D89D895F5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cs-CZ"/>
              <a:t>autor prezentace, datum prezentace, pracoviště, adresa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33600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U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BAB"/>
      </a:accent1>
      <a:accent2>
        <a:srgbClr val="6C6D70"/>
      </a:accent2>
      <a:accent3>
        <a:srgbClr val="A5A5A5"/>
      </a:accent3>
      <a:accent4>
        <a:srgbClr val="ED7D31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 FTK zelená" id="{C34DA117-0E46-46AC-8662-EA63C00594AE}" vid="{B0A75E80-9D15-4495-905F-286545FAF835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FTK zelená</Template>
  <TotalTime>0</TotalTime>
  <Words>9</Words>
  <Application>Microsoft Office PowerPoint</Application>
  <PresentationFormat>Vlastní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avid</dc:creator>
  <cp:lastModifiedBy>avid</cp:lastModifiedBy>
  <cp:revision>2</cp:revision>
  <dcterms:created xsi:type="dcterms:W3CDTF">2025-09-16T10:28:12Z</dcterms:created>
  <dcterms:modified xsi:type="dcterms:W3CDTF">2025-09-16T10:30:46Z</dcterms:modified>
</cp:coreProperties>
</file>