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7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9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299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5422" y="1430743"/>
            <a:ext cx="3655173" cy="1797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0101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1"/>
          <p:cNvSpPr txBox="1">
            <a:spLocks/>
          </p:cNvSpPr>
          <p:nvPr userDrawn="1"/>
        </p:nvSpPr>
        <p:spPr>
          <a:xfrm>
            <a:off x="1524000" y="1997675"/>
            <a:ext cx="9144000" cy="15122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>
                <a:solidFill>
                  <a:schemeClr val="bg2">
                    <a:lumMod val="25000"/>
                  </a:schemeClr>
                </a:solidFill>
                <a:latin typeface="Dederon Sans" panose="02000503020000020004" pitchFamily="50" charset="-18"/>
              </a:rPr>
              <a:t>Název prezentace</a:t>
            </a:r>
            <a:endParaRPr lang="cs-CZ" dirty="0">
              <a:solidFill>
                <a:schemeClr val="bg2">
                  <a:lumMod val="25000"/>
                </a:schemeClr>
              </a:solidFill>
              <a:latin typeface="Dederon Sans" panose="02000503020000020004" pitchFamily="50" charset="-18"/>
            </a:endParaRPr>
          </a:p>
        </p:txBody>
      </p:sp>
      <p:sp>
        <p:nvSpPr>
          <p:cNvPr id="9" name="Podnadpis 2"/>
          <p:cNvSpPr txBox="1">
            <a:spLocks/>
          </p:cNvSpPr>
          <p:nvPr userDrawn="1"/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 smtClean="0">
                <a:solidFill>
                  <a:schemeClr val="bg2">
                    <a:lumMod val="25000"/>
                  </a:schemeClr>
                </a:solidFill>
                <a:latin typeface="Dederon Sans" panose="02000503020000020004" pitchFamily="50" charset="-18"/>
              </a:rPr>
              <a:t>Autor:</a:t>
            </a:r>
            <a:endParaRPr lang="cs-CZ" sz="2000" dirty="0">
              <a:solidFill>
                <a:schemeClr val="bg2">
                  <a:lumMod val="25000"/>
                </a:schemeClr>
              </a:solidFill>
              <a:latin typeface="Dederon Sans" panose="02000503020000020004" pitchFamily="50" charset="-18"/>
            </a:endParaRPr>
          </a:p>
        </p:txBody>
      </p:sp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5622" y="435061"/>
            <a:ext cx="2990096" cy="1470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3087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00974E"/>
                </a:solidFill>
                <a:latin typeface="Dederon Sans" panose="02000503020000020004" pitchFamily="50" charset="-18"/>
              </a:rPr>
              <a:t>Vložte nadpis</a:t>
            </a:r>
            <a:endParaRPr lang="cs-CZ" sz="3600" dirty="0">
              <a:solidFill>
                <a:srgbClr val="00974E"/>
              </a:solidFill>
              <a:latin typeface="Dederon Sans" panose="02000503020000020004" pitchFamily="50" charset="-18"/>
            </a:endParaRPr>
          </a:p>
        </p:txBody>
      </p:sp>
      <p:sp>
        <p:nvSpPr>
          <p:cNvPr id="8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cs-CZ" dirty="0" smtClean="0">
                <a:solidFill>
                  <a:schemeClr val="bg2">
                    <a:lumMod val="25000"/>
                  </a:schemeClr>
                </a:solidFill>
                <a:latin typeface="Dederon Sans" panose="02000503020000020004" pitchFamily="50" charset="-18"/>
              </a:rPr>
              <a:t>Text</a:t>
            </a:r>
            <a:endParaRPr lang="cs-CZ" dirty="0">
              <a:solidFill>
                <a:schemeClr val="bg2">
                  <a:lumMod val="25000"/>
                </a:schemeClr>
              </a:solidFill>
              <a:latin typeface="Dederon Sans" panose="02000503020000020004" pitchFamily="50" charset="-18"/>
            </a:endParaRPr>
          </a:p>
        </p:txBody>
      </p:sp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5822" y="184878"/>
            <a:ext cx="2387877" cy="1174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594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 sz="4400" dirty="0" smtClean="0">
                <a:solidFill>
                  <a:srgbClr val="00974E"/>
                </a:solidFill>
                <a:latin typeface="Dederon Sans" panose="02000503020000020004" pitchFamily="50" charset="-18"/>
              </a:rPr>
              <a:t>Vložte nadpis</a:t>
            </a:r>
            <a:endParaRPr lang="cs-CZ" dirty="0"/>
          </a:p>
        </p:txBody>
      </p:sp>
      <p:sp>
        <p:nvSpPr>
          <p:cNvPr id="8" name="Zástupný symbol pro obsah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cs-CZ" dirty="0" smtClean="0">
                <a:solidFill>
                  <a:schemeClr val="bg2">
                    <a:lumMod val="25000"/>
                  </a:schemeClr>
                </a:solidFill>
                <a:latin typeface="Dederon Sans" panose="02000503020000020004" pitchFamily="50" charset="-18"/>
              </a:rPr>
              <a:t>Text</a:t>
            </a:r>
            <a:endParaRPr lang="cs-CZ" dirty="0">
              <a:solidFill>
                <a:schemeClr val="bg2">
                  <a:lumMod val="25000"/>
                </a:schemeClr>
              </a:solidFill>
              <a:latin typeface="Dederon Sans" panose="02000503020000020004" pitchFamily="50" charset="-18"/>
            </a:endParaRPr>
          </a:p>
        </p:txBody>
      </p:sp>
      <p:sp>
        <p:nvSpPr>
          <p:cNvPr id="9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cs-CZ" dirty="0" smtClean="0">
                <a:solidFill>
                  <a:schemeClr val="bg2">
                    <a:lumMod val="25000"/>
                  </a:schemeClr>
                </a:solidFill>
                <a:latin typeface="Dederon Sans" panose="02000503020000020004" pitchFamily="50" charset="-18"/>
              </a:rPr>
              <a:t>Text</a:t>
            </a:r>
            <a:endParaRPr lang="cs-CZ" dirty="0">
              <a:solidFill>
                <a:schemeClr val="bg2">
                  <a:lumMod val="25000"/>
                </a:schemeClr>
              </a:solidFill>
              <a:latin typeface="Dederon Sans" panose="02000503020000020004" pitchFamily="50" charset="-18"/>
            </a:endParaRPr>
          </a:p>
        </p:txBody>
      </p:sp>
      <p:sp>
        <p:nvSpPr>
          <p:cNvPr id="10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B9358967-F84F-464E-AA7F-9C2DD277DAAB}" type="datetimeFigureOut">
              <a:rPr lang="cs-CZ" smtClean="0"/>
              <a:t>13.07.2020</a:t>
            </a:fld>
            <a:endParaRPr lang="cs-CZ"/>
          </a:p>
        </p:txBody>
      </p:sp>
      <p:sp>
        <p:nvSpPr>
          <p:cNvPr id="11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12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3E3E1E4E-463A-4612-AA53-C5276E39570E}" type="slidenum">
              <a:rPr lang="cs-CZ" smtClean="0"/>
              <a:t>‹#›</a:t>
            </a:fld>
            <a:endParaRPr lang="cs-CZ"/>
          </a:p>
        </p:txBody>
      </p:sp>
      <p:pic>
        <p:nvPicPr>
          <p:cNvPr id="14" name="Obrázek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5822" y="184878"/>
            <a:ext cx="2387877" cy="1174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973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1"/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cs-CZ" dirty="0" smtClean="0">
                <a:solidFill>
                  <a:schemeClr val="bg2">
                    <a:lumMod val="25000"/>
                  </a:schemeClr>
                </a:solidFill>
                <a:latin typeface="Dederon Sans" panose="02000503020000020004" pitchFamily="50" charset="-18"/>
              </a:rPr>
              <a:t>Text</a:t>
            </a:r>
            <a:endParaRPr lang="cs-CZ" dirty="0">
              <a:solidFill>
                <a:schemeClr val="bg2">
                  <a:lumMod val="25000"/>
                </a:schemeClr>
              </a:solidFill>
              <a:latin typeface="Dederon Sans" panose="02000503020000020004" pitchFamily="50" charset="-18"/>
            </a:endParaRPr>
          </a:p>
        </p:txBody>
      </p:sp>
      <p:sp>
        <p:nvSpPr>
          <p:cNvPr id="9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B9358967-F84F-464E-AA7F-9C2DD277DAAB}" type="datetimeFigureOut">
              <a:rPr lang="cs-CZ" smtClean="0"/>
              <a:t>13.07.2020</a:t>
            </a:fld>
            <a:endParaRPr lang="cs-CZ"/>
          </a:p>
        </p:txBody>
      </p:sp>
      <p:sp>
        <p:nvSpPr>
          <p:cNvPr id="10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11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3E3E1E4E-463A-4612-AA53-C5276E39570E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5822" y="184878"/>
            <a:ext cx="2387877" cy="1174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907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B9358967-F84F-464E-AA7F-9C2DD277DAAB}" type="datetimeFigureOut">
              <a:rPr lang="cs-CZ" smtClean="0"/>
              <a:t>13.07.2020</a:t>
            </a:fld>
            <a:endParaRPr lang="cs-CZ"/>
          </a:p>
        </p:txBody>
      </p:sp>
      <p:sp>
        <p:nvSpPr>
          <p:cNvPr id="17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18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3E3E1E4E-463A-4612-AA53-C5276E39570E}" type="slidenum">
              <a:rPr lang="cs-CZ" smtClean="0"/>
              <a:t>‹#›</a:t>
            </a:fld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5822" y="184878"/>
            <a:ext cx="2387877" cy="1174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5005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C0D1A6-2348-4CD7-B62F-901931A0E731}" type="datetimeFigureOut">
              <a:rPr lang="cs-CZ" smtClean="0"/>
              <a:t>13.07.2020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5DAA32-CC38-4B7E-A9E9-6CEFA767B857}" type="slidenum">
              <a:rPr lang="cs-CZ" smtClean="0"/>
              <a:t>‹#›</a:t>
            </a:fld>
            <a:endParaRPr lang="cs-CZ"/>
          </a:p>
        </p:txBody>
      </p:sp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0594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271810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0</Words>
  <Application>Microsoft Office PowerPoint</Application>
  <PresentationFormat>Širokoúhlá obrazovka</PresentationFormat>
  <Paragraphs>0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Dederon Sans</vt:lpstr>
      <vt:lpstr>Motiv Office</vt:lpstr>
      <vt:lpstr>Prezentace aplikace PowerPoint</vt:lpstr>
    </vt:vector>
  </TitlesOfParts>
  <Company>UP Olomouc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Lukáš Ondrášek</dc:creator>
  <cp:lastModifiedBy>Lukáš Ondrášek</cp:lastModifiedBy>
  <cp:revision>7</cp:revision>
  <dcterms:created xsi:type="dcterms:W3CDTF">2020-02-11T10:52:39Z</dcterms:created>
  <dcterms:modified xsi:type="dcterms:W3CDTF">2020-07-13T12:52:06Z</dcterms:modified>
</cp:coreProperties>
</file>